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64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8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2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3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1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3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5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5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B50AB-27D3-4BE6-8AAE-57963E7EE1CB}" type="datetimeFigureOut">
              <a:rPr lang="en-US" smtClean="0"/>
              <a:t>7/20/2017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2AEF3-A3D4-4986-8D29-933DEF2AA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6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733" y="1566333"/>
            <a:ext cx="9330267" cy="11900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Composites themoforming simulation using PAM-FORM-An example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75038"/>
            <a:ext cx="9144000" cy="961495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Tian Tang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CMSC, Purdue University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99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214" y="63155"/>
            <a:ext cx="10515600" cy="8456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setup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23157" r="9848" b="32427"/>
          <a:stretch/>
        </p:blipFill>
        <p:spPr>
          <a:xfrm>
            <a:off x="2099732" y="908763"/>
            <a:ext cx="7653867" cy="215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3506" r="15572" b="51412"/>
          <a:stretch/>
        </p:blipFill>
        <p:spPr>
          <a:xfrm>
            <a:off x="2099732" y="3322674"/>
            <a:ext cx="7814735" cy="1350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53599" y="2297482"/>
            <a:ext cx="120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model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14467" y="399422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Half 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173620" y="5235424"/>
                <a:ext cx="8390467" cy="1477328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Each corner of the composite ply is dragged by a spring in order to reduce the formation of the wrinkles.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The initial temperature of the die and composite ply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300 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 smtClean="0"/>
                  <a:t> while the temperature of the punch is kept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350 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The conductivity coefficients between ply-tools are kept constant as 10 W/</a:t>
                </a:r>
                <a:r>
                  <a:rPr lang="en-US" dirty="0" err="1" smtClean="0"/>
                  <a:t>m.K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620" y="5235424"/>
                <a:ext cx="8390467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435" t="-2041" r="-435" b="-4898"/>
                </a:stretch>
              </a:blipFill>
              <a:ln w="158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03806" y="3624893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punch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8073" y="4459289"/>
            <a:ext cx="166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Composite ply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44496" y="483615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48873" y="3809559"/>
            <a:ext cx="1413163" cy="9742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73620" y="4363557"/>
            <a:ext cx="1049868" cy="21346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946400" y="4577023"/>
            <a:ext cx="1219200" cy="41985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2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217"/>
            <a:ext cx="10515600" cy="9094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emperature distribution of the composite ply during forming process</a:t>
            </a:r>
            <a:endParaRPr lang="en-US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emperatureEvolu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52" r="18182" b="18842"/>
          <a:stretch/>
        </p:blipFill>
        <p:spPr>
          <a:xfrm>
            <a:off x="750455" y="1173019"/>
            <a:ext cx="10875292" cy="5357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636" y="4978400"/>
            <a:ext cx="15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Punch is not displayed.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1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217"/>
            <a:ext cx="10515600" cy="66011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Shear angle of the composite ply during forming process</a:t>
            </a:r>
            <a:endParaRPr lang="en-US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hearAn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8258" b="18693"/>
          <a:stretch/>
        </p:blipFill>
        <p:spPr>
          <a:xfrm>
            <a:off x="708766" y="794327"/>
            <a:ext cx="10922249" cy="5514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3636" y="4978400"/>
            <a:ext cx="15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Punch is not displayed.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61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107</Words>
  <Application>Microsoft Office PowerPoint</Application>
  <PresentationFormat>Widescreen</PresentationFormat>
  <Paragraphs>16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Cambria Math</vt:lpstr>
      <vt:lpstr>Tahoma</vt:lpstr>
      <vt:lpstr>Wingdings</vt:lpstr>
      <vt:lpstr>Office Theme</vt:lpstr>
      <vt:lpstr>Composites themoforming simulation using PAM-FORM-An example</vt:lpstr>
      <vt:lpstr>Model setup</vt:lpstr>
      <vt:lpstr>Temperature distribution of the composite ply during forming process</vt:lpstr>
      <vt:lpstr>Shear angle of the composite ply during forming process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Composites themoforming simulation using PAM-FORM</dc:title>
  <dc:creator>tang298</dc:creator>
  <cp:lastModifiedBy>tang298</cp:lastModifiedBy>
  <cp:revision>17</cp:revision>
  <dcterms:created xsi:type="dcterms:W3CDTF">2017-07-20T17:46:41Z</dcterms:created>
  <dcterms:modified xsi:type="dcterms:W3CDTF">2017-07-20T19:36:44Z</dcterms:modified>
</cp:coreProperties>
</file>